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6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12/13/2016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12/13/2016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Rise of the </a:t>
            </a:r>
            <a:r>
              <a:rPr lang="en-US" i="1" dirty="0" err="1" smtClean="0"/>
              <a:t>Pax</a:t>
            </a:r>
            <a:r>
              <a:rPr lang="en-US" i="1" dirty="0" smtClean="0"/>
              <a:t> Britannica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26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Revenge is a Dish Best Served Cold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1558: Philip II of Spain’s wife Queen Mary of England dies</a:t>
            </a:r>
          </a:p>
          <a:p>
            <a:r>
              <a:rPr lang="en-US" dirty="0" smtClean="0"/>
              <a:t>Philip and Mary are Catholic</a:t>
            </a:r>
          </a:p>
          <a:p>
            <a:r>
              <a:rPr lang="en-US" dirty="0" smtClean="0"/>
              <a:t>England is Protestant</a:t>
            </a:r>
          </a:p>
          <a:p>
            <a:r>
              <a:rPr lang="en-US" dirty="0" smtClean="0"/>
              <a:t>Philip wants to restore Catholicism to England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24214"/>
            <a:ext cx="3048000" cy="5433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Invasion!</a:t>
            </a:r>
            <a:endParaRPr lang="en-US" dirty="0"/>
          </a:p>
        </p:txBody>
      </p:sp>
      <p:pic>
        <p:nvPicPr>
          <p:cNvPr id="1026" name="Picture 2" descr="http://www.ancient-origins.net/sites/default/files/styles/large/public/field/image/san-marcos-spanish-armada.jpg?itok=jx0Aqky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8305800" cy="495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717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Elizabeth 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Becomes queen at 25</a:t>
            </a:r>
          </a:p>
          <a:p>
            <a:r>
              <a:rPr lang="en-US" dirty="0" smtClean="0"/>
              <a:t>Protestant queen and daughter of Henry VIII</a:t>
            </a:r>
          </a:p>
          <a:p>
            <a:r>
              <a:rPr lang="en-US" dirty="0" smtClean="0"/>
              <a:t>Asks Sir Francis Drake to command the British Navy</a:t>
            </a:r>
          </a:p>
          <a:p>
            <a:r>
              <a:rPr lang="en-US" u="sng" dirty="0" smtClean="0"/>
              <a:t>Elizabeth I is Great Britain’s greatest queen and one of the best leaders in history</a:t>
            </a:r>
            <a:endParaRPr lang="en-US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2999"/>
            <a:ext cx="4419600" cy="5745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Francis Drake vs.</a:t>
            </a:r>
            <a:br>
              <a:rPr lang="en-US" dirty="0" smtClean="0"/>
            </a:br>
            <a:r>
              <a:rPr lang="en-US" dirty="0" smtClean="0"/>
              <a:t>The Spanish Armada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storm sinks many of the Spanish ships</a:t>
            </a:r>
          </a:p>
          <a:p>
            <a:endParaRPr lang="en-US" dirty="0" smtClean="0"/>
          </a:p>
          <a:p>
            <a:r>
              <a:rPr lang="en-US" dirty="0" smtClean="0"/>
              <a:t>British ships were smaller and faster than the Spanish and sank numerous ships</a:t>
            </a:r>
          </a:p>
          <a:p>
            <a:endParaRPr lang="en-US" dirty="0" smtClean="0"/>
          </a:p>
          <a:p>
            <a:r>
              <a:rPr lang="en-US" dirty="0" smtClean="0"/>
              <a:t>A second storm wrecks the surviving Spanish 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i.dailymail.co.uk/i/pix/2007/11_01/CliveOwenDM_228x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316" y="1731972"/>
            <a:ext cx="2964656" cy="460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948"/>
            <a:ext cx="9144000" cy="688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Rise of the </a:t>
            </a:r>
            <a:r>
              <a:rPr lang="en-US" i="1" dirty="0" err="1" smtClean="0"/>
              <a:t>Pax</a:t>
            </a:r>
            <a:r>
              <a:rPr lang="en-US" i="1" dirty="0" smtClean="0"/>
              <a:t> Britannica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By defeating the Spanish Armada, England becomes the world’s new superpower</a:t>
            </a:r>
          </a:p>
          <a:p>
            <a:pPr lvl="1"/>
            <a:r>
              <a:rPr lang="en-US" dirty="0" smtClean="0"/>
              <a:t>Britain’s naval supremacy will last into early 20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u="sng" dirty="0" smtClean="0"/>
              <a:t>First step towards Britain claiming a true world empire</a:t>
            </a:r>
          </a:p>
          <a:p>
            <a:pPr lvl="1"/>
            <a:r>
              <a:rPr lang="en-US" dirty="0" smtClean="0"/>
              <a:t>“The Sun Never Sets on the British Empire”</a:t>
            </a:r>
          </a:p>
          <a:p>
            <a:pPr lvl="1"/>
            <a:r>
              <a:rPr lang="en-US" dirty="0" smtClean="0"/>
              <a:t>The empire begins in 1558 and did not officially end until 1997</a:t>
            </a:r>
          </a:p>
          <a:p>
            <a:endParaRPr lang="en-US" u="sng" dirty="0" smtClean="0"/>
          </a:p>
          <a:p>
            <a:r>
              <a:rPr lang="en-US" u="sng" dirty="0" smtClean="0"/>
              <a:t>The </a:t>
            </a:r>
            <a:r>
              <a:rPr lang="en-US" i="1" u="sng" dirty="0" err="1" smtClean="0"/>
              <a:t>Pax</a:t>
            </a:r>
            <a:r>
              <a:rPr lang="en-US" i="1" u="sng" dirty="0" smtClean="0"/>
              <a:t> Britannica</a:t>
            </a:r>
            <a:r>
              <a:rPr lang="en-US" u="sng" dirty="0" smtClean="0"/>
              <a:t>: Britain ensures a stable peace that will eventually allow the birth of the United States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Biggest World </a:t>
            </a:r>
            <a:r>
              <a:rPr lang="en-US" dirty="0" smtClean="0"/>
              <a:t>Empires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1. British Empire</a:t>
            </a:r>
          </a:p>
          <a:p>
            <a:r>
              <a:rPr lang="en-US" dirty="0"/>
              <a:t>2. Mongol Empire</a:t>
            </a:r>
          </a:p>
          <a:p>
            <a:r>
              <a:rPr lang="en-US" dirty="0"/>
              <a:t>3. Russian Empire</a:t>
            </a:r>
          </a:p>
          <a:p>
            <a:r>
              <a:rPr lang="en-US" dirty="0"/>
              <a:t>4. Spanish Empire</a:t>
            </a:r>
          </a:p>
          <a:p>
            <a:r>
              <a:rPr lang="en-US" dirty="0"/>
              <a:t>5. </a:t>
            </a:r>
            <a:r>
              <a:rPr lang="en-US" dirty="0" err="1"/>
              <a:t>Umyyad</a:t>
            </a:r>
            <a:r>
              <a:rPr lang="en-US" dirty="0"/>
              <a:t> Caliphate</a:t>
            </a:r>
          </a:p>
          <a:p>
            <a:r>
              <a:rPr lang="en-US" dirty="0"/>
              <a:t>6. Yuan Dynasty</a:t>
            </a:r>
          </a:p>
          <a:p>
            <a:r>
              <a:rPr lang="en-US" dirty="0"/>
              <a:t>7. Qing Dynasty</a:t>
            </a:r>
          </a:p>
          <a:p>
            <a:r>
              <a:rPr lang="en-US" dirty="0"/>
              <a:t>8. French Colonial Empire</a:t>
            </a:r>
          </a:p>
        </p:txBody>
      </p:sp>
      <p:pic>
        <p:nvPicPr>
          <p:cNvPr id="1032" name="Picture 8" descr="http://favim.com/orig/201105/27/britain-cute-england-flag-union-jack-Favim.com-566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773001"/>
            <a:ext cx="4038600" cy="252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761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Elizabeth Rules</a:t>
            </a:r>
            <a:r>
              <a:rPr lang="en-US" smtClean="0"/>
              <a:t>: </a:t>
            </a:r>
            <a:br>
              <a:rPr lang="en-US" smtClean="0"/>
            </a:br>
            <a:r>
              <a:rPr lang="en-US" smtClean="0"/>
              <a:t>God </a:t>
            </a:r>
            <a:r>
              <a:rPr lang="en-US" dirty="0" smtClean="0"/>
              <a:t>Save </a:t>
            </a:r>
            <a:r>
              <a:rPr lang="en-US" smtClean="0"/>
              <a:t>the Queen</a:t>
            </a:r>
            <a:endParaRPr lang="en-US" dirty="0"/>
          </a:p>
        </p:txBody>
      </p:sp>
      <p:pic>
        <p:nvPicPr>
          <p:cNvPr id="3074" name="Picture 2" descr="http://img.timeinc.net/time/daily/2007/0710/360_elizabeth_film_10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82750"/>
            <a:ext cx="7461114" cy="487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730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6093</TotalTime>
  <Words>284</Words>
  <Application>Microsoft Office PowerPoint</Application>
  <PresentationFormat>On-screen Show 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Consolas</vt:lpstr>
      <vt:lpstr>Corbel</vt:lpstr>
      <vt:lpstr>Wingdings</vt:lpstr>
      <vt:lpstr>Wingdings 2</vt:lpstr>
      <vt:lpstr>Wingdings 3</vt:lpstr>
      <vt:lpstr>Default Theme</vt:lpstr>
      <vt:lpstr>The Rise of the Pax Britannica</vt:lpstr>
      <vt:lpstr>Revenge is a Dish Best Served Cold</vt:lpstr>
      <vt:lpstr>Invasion!</vt:lpstr>
      <vt:lpstr>Elizabeth I</vt:lpstr>
      <vt:lpstr>Francis Drake vs. The Spanish Armada</vt:lpstr>
      <vt:lpstr>PowerPoint Presentation</vt:lpstr>
      <vt:lpstr>Rise of the Pax Britannica</vt:lpstr>
      <vt:lpstr>Biggest World Empires</vt:lpstr>
      <vt:lpstr>Elizabeth Rules:  God Save the Queen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Rise of the Pax Britannia</dc:title>
  <dc:creator>Lawrence Ashley Staten</dc:creator>
  <cp:lastModifiedBy>Lawrence Staten</cp:lastModifiedBy>
  <cp:revision>20</cp:revision>
  <dcterms:created xsi:type="dcterms:W3CDTF">2011-08-14T02:21:40Z</dcterms:created>
  <dcterms:modified xsi:type="dcterms:W3CDTF">2016-12-13T13:31:42Z</dcterms:modified>
</cp:coreProperties>
</file>